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82" r:id="rId2"/>
    <p:sldId id="329" r:id="rId3"/>
    <p:sldId id="351" r:id="rId4"/>
    <p:sldId id="332" r:id="rId5"/>
    <p:sldId id="347" r:id="rId6"/>
    <p:sldId id="259" r:id="rId7"/>
    <p:sldId id="361" r:id="rId8"/>
    <p:sldId id="333" r:id="rId9"/>
    <p:sldId id="334" r:id="rId10"/>
    <p:sldId id="327" r:id="rId11"/>
    <p:sldId id="328" r:id="rId12"/>
    <p:sldId id="335" r:id="rId13"/>
    <p:sldId id="336" r:id="rId14"/>
    <p:sldId id="352" r:id="rId15"/>
    <p:sldId id="338" r:id="rId16"/>
    <p:sldId id="339" r:id="rId17"/>
    <p:sldId id="311" r:id="rId18"/>
    <p:sldId id="357" r:id="rId19"/>
    <p:sldId id="312" r:id="rId20"/>
    <p:sldId id="362" r:id="rId21"/>
    <p:sldId id="353" r:id="rId22"/>
    <p:sldId id="350" r:id="rId23"/>
    <p:sldId id="354" r:id="rId24"/>
    <p:sldId id="317" r:id="rId25"/>
    <p:sldId id="344" r:id="rId26"/>
    <p:sldId id="345" r:id="rId27"/>
    <p:sldId id="321" r:id="rId28"/>
    <p:sldId id="365" r:id="rId29"/>
    <p:sldId id="322" r:id="rId30"/>
    <p:sldId id="324" r:id="rId31"/>
    <p:sldId id="325" r:id="rId32"/>
    <p:sldId id="346" r:id="rId33"/>
    <p:sldId id="355" r:id="rId34"/>
    <p:sldId id="363" r:id="rId35"/>
    <p:sldId id="356" r:id="rId36"/>
    <p:sldId id="359" r:id="rId37"/>
    <p:sldId id="364" r:id="rId38"/>
    <p:sldId id="360" r:id="rId39"/>
    <p:sldId id="316" r:id="rId40"/>
    <p:sldId id="31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4B87D3-7531-0B4B-9522-A6C90938DE85}" v="15" dt="2025-10-19T19:45:33.7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060"/>
    <p:restoredTop sz="94604"/>
  </p:normalViewPr>
  <p:slideViewPr>
    <p:cSldViewPr snapToGrid="0">
      <p:cViewPr varScale="1">
        <p:scale>
          <a:sx n="117" d="100"/>
          <a:sy n="117" d="100"/>
        </p:scale>
        <p:origin x="20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03F79-0245-9B46-AC20-142E58CB16F7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ACC8E-18DC-DC46-8E9A-CDE7F685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5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ACC8E-18DC-DC46-8E9A-CDE7F685AE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ACC8E-18DC-DC46-8E9A-CDE7F685AE3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53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0EBD8-18F5-60C5-CAEF-B697AD37A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DA4D1-7326-10B3-BA28-4A287C390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94661F-F9D5-3A1B-7C1D-2CD2FF2366F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673384-B58E-46F3-8EA3-F021EECDFD7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75FE22D-741E-F81F-B2FD-92DF1A7D84A0}"/>
              </a:ext>
            </a:extLst>
          </p:cNvPr>
          <p:cNvSpPr txBox="1">
            <a:spLocks/>
          </p:cNvSpPr>
          <p:nvPr/>
        </p:nvSpPr>
        <p:spPr>
          <a:xfrm>
            <a:off x="1234306" y="1653182"/>
            <a:ext cx="7615042" cy="46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great big elephants And the tiny, crawling ants.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the spotty leopards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stripy zebras.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fluffy bunnies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bees to make us honey.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quiet moths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the lazy, sleepy sloths.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B2BFD-0A90-5939-A288-C161988EBF50}"/>
              </a:ext>
            </a:extLst>
          </p:cNvPr>
          <p:cNvSpPr txBox="1">
            <a:spLocks/>
          </p:cNvSpPr>
          <p:nvPr/>
        </p:nvSpPr>
        <p:spPr>
          <a:xfrm>
            <a:off x="469827" y="646696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169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6A92F-7FC1-7952-0EC8-715BE0267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DA0A-AE69-FD15-6C06-372B40250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3C86C7-656F-3A48-2106-C64AE0553F86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77E8D9-62E8-F45B-7F23-F4693AA0AF7F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738501F-CCF2-9DB9-E699-99628F709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EB2D5E4-E28A-D010-B078-29C384455AAE}"/>
              </a:ext>
            </a:extLst>
          </p:cNvPr>
          <p:cNvSpPr txBox="1">
            <a:spLocks/>
          </p:cNvSpPr>
          <p:nvPr/>
        </p:nvSpPr>
        <p:spPr>
          <a:xfrm>
            <a:off x="1216671" y="1506171"/>
            <a:ext cx="7631723" cy="4624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 God is amazing!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(Our God is amazing!)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 us all praise Him.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(Let us all praise Him.)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the animals, great and small,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Each one different and incredible,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DCC5DE-A984-863A-D4F3-48CA10C66FC4}"/>
              </a:ext>
            </a:extLst>
          </p:cNvPr>
          <p:cNvSpPr txBox="1"/>
          <p:nvPr/>
        </p:nvSpPr>
        <p:spPr>
          <a:xfrm>
            <a:off x="1559169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DF7395-7B41-4E67-538A-138DE3A5F3F9}"/>
              </a:ext>
            </a:extLst>
          </p:cNvPr>
          <p:cNvSpPr txBox="1">
            <a:spLocks/>
          </p:cNvSpPr>
          <p:nvPr/>
        </p:nvSpPr>
        <p:spPr>
          <a:xfrm>
            <a:off x="469827" y="651190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“Our God Is Amazing”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5BC80C0-6152-3F0C-E246-7E39C18858B2}"/>
              </a:ext>
            </a:extLst>
          </p:cNvPr>
          <p:cNvSpPr txBox="1">
            <a:spLocks/>
          </p:cNvSpPr>
          <p:nvPr/>
        </p:nvSpPr>
        <p:spPr>
          <a:xfrm>
            <a:off x="247088" y="643952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854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DC1F-D5D6-7126-FF23-98FEFA43B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E7F9B4-F42B-CA66-95BB-079E88C20A6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A3E790-0693-DB5B-EEF2-6FD3E791EA2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5BB9CD-5F25-72E5-B217-75757B002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91025-26B6-E4DE-090E-FEECE7CD3D6C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46F235-A4AB-EDE7-D138-15AF25B7E493}"/>
              </a:ext>
            </a:extLst>
          </p:cNvPr>
          <p:cNvSpPr txBox="1">
            <a:spLocks/>
          </p:cNvSpPr>
          <p:nvPr/>
        </p:nvSpPr>
        <p:spPr>
          <a:xfrm>
            <a:off x="1171001" y="229437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1" name="Happy Birthday">
            <a:hlinkClick r:id="" action="ppaction://media"/>
            <a:extLst>
              <a:ext uri="{FF2B5EF4-FFF2-40B4-BE49-F238E27FC236}">
                <a16:creationId xmlns:a16="http://schemas.microsoft.com/office/drawing/2014/main" id="{83F501C1-2879-E296-BF7E-11C63E39A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9513F8-891C-6622-605A-13A59575795A}"/>
              </a:ext>
            </a:extLst>
          </p:cNvPr>
          <p:cNvSpPr txBox="1">
            <a:spLocks/>
          </p:cNvSpPr>
          <p:nvPr/>
        </p:nvSpPr>
        <p:spPr>
          <a:xfrm>
            <a:off x="337374" y="6487155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7AFC5-8D30-6078-34E8-DDAA88F2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C858DE5-A0FC-6B9D-7582-1E33E3AF065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A0397A-37DD-F312-C442-C9F11BB6F9B3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48A63-497B-D529-5415-8B584175E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47E4E-A373-AF85-952C-2977D6D02D7E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F74D98-53FB-4C0C-0555-6F73BF6AE76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AC38874F-E9F6-4EE6-5B94-CBC7D06E9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2735B0-1570-C9E9-DE3B-426E23BC2B4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&amp; OFFERING CHART</a:t>
            </a: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78EC8-2EA8-EF56-96FB-5C499D4C8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0831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05A1A5-BF2F-9E60-0276-DB40117328A5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5866F8E-B621-76E5-467C-689F7CC89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001" y="1650486"/>
            <a:ext cx="8133572" cy="492369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7" name="For Jesus (Master 3)">
            <a:hlinkClick r:id="" action="ppaction://media"/>
            <a:extLst>
              <a:ext uri="{FF2B5EF4-FFF2-40B4-BE49-F238E27FC236}">
                <a16:creationId xmlns:a16="http://schemas.microsoft.com/office/drawing/2014/main" id="{1C83E7BD-09E1-2542-1585-193E3DD77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90" y="602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9FE78-91A0-84C1-F401-B06958B9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7E64C2-BC96-D5DF-4AC6-25FF7AC8B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39" y="99359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78139-9CA1-4ECF-4625-F1713A037451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257431-6B4C-61C3-0D6D-B25D5EC830F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99CD896-3288-1007-E4FC-26EE182DE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936" y="1795996"/>
            <a:ext cx="8324259" cy="434584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mission,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mission, I want to bring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 (X2)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533FCD-DD35-CED7-DE2C-104C72609E10}"/>
              </a:ext>
            </a:extLst>
          </p:cNvPr>
          <p:cNvSpPr txBox="1">
            <a:spLocks/>
          </p:cNvSpPr>
          <p:nvPr/>
        </p:nvSpPr>
        <p:spPr>
          <a:xfrm>
            <a:off x="268782" y="650419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“For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21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E80510-5A4F-7A50-71A7-ED426E096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Let’s Pray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18252D-0B5A-B546-E111-B7515166CBC8}"/>
              </a:ext>
            </a:extLst>
          </p:cNvPr>
          <p:cNvSpPr/>
          <p:nvPr/>
        </p:nvSpPr>
        <p:spPr>
          <a:xfrm>
            <a:off x="-265470" y="477081"/>
            <a:ext cx="2753807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79CCFB-BC66-D617-F1FF-B69351EF3EAD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ABF874-E2F8-61FD-F619-9FB9A5CCA0DC}"/>
              </a:ext>
            </a:extLst>
          </p:cNvPr>
          <p:cNvSpPr txBox="1">
            <a:spLocks/>
          </p:cNvSpPr>
          <p:nvPr/>
        </p:nvSpPr>
        <p:spPr>
          <a:xfrm>
            <a:off x="1235520" y="1909815"/>
            <a:ext cx="7594025" cy="4421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Anytime, anywhere,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say a little prayer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our Father in heaven,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hears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(Fold your hands.)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(Close your eyes.)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Lets Pray (Master 2)">
            <a:hlinkClick r:id="" action="ppaction://media"/>
            <a:extLst>
              <a:ext uri="{FF2B5EF4-FFF2-40B4-BE49-F238E27FC236}">
                <a16:creationId xmlns:a16="http://schemas.microsoft.com/office/drawing/2014/main" id="{E0A9B4C9-C76B-203A-46B7-3EEE3AF07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5EDF01-C8D8-5221-983C-007381567C1C}"/>
              </a:ext>
            </a:extLst>
          </p:cNvPr>
          <p:cNvSpPr txBox="1">
            <a:spLocks/>
          </p:cNvSpPr>
          <p:nvPr/>
        </p:nvSpPr>
        <p:spPr>
          <a:xfrm>
            <a:off x="469827" y="64926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“Let’s Pray”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B2D46-40A9-FC56-FBF4-66BFFC0647C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WORD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F1064C7-AE26-E959-A71C-B416D5C166F0}"/>
              </a:ext>
            </a:extLst>
          </p:cNvPr>
          <p:cNvSpPr txBox="1">
            <a:spLocks/>
          </p:cNvSpPr>
          <p:nvPr/>
        </p:nvSpPr>
        <p:spPr>
          <a:xfrm>
            <a:off x="1178232" y="1514069"/>
            <a:ext cx="7708602" cy="5235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I dug down deep in the dirt,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would never find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treasure as great as God’s Word, Full of wisdom and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diamonds,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gold,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greatest story ever told,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Bible.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Yes, it’s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CAD791-80B4-76B3-B631-EA18D813118A}"/>
              </a:ext>
            </a:extLst>
          </p:cNvPr>
          <p:cNvSpPr txBox="1">
            <a:spLocks/>
          </p:cNvSpPr>
          <p:nvPr/>
        </p:nvSpPr>
        <p:spPr>
          <a:xfrm>
            <a:off x="469827" y="6523625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“The Greatest Treasure”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9" name="The Greatest Treasure (Master 1)">
            <a:hlinkClick r:id="" action="ppaction://media"/>
            <a:extLst>
              <a:ext uri="{FF2B5EF4-FFF2-40B4-BE49-F238E27FC236}">
                <a16:creationId xmlns:a16="http://schemas.microsoft.com/office/drawing/2014/main" id="{910BF3EF-F933-5423-E873-D099755D8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70A7781-736B-F11E-6ED8-EB0F5F117781}"/>
              </a:ext>
            </a:extLst>
          </p:cNvPr>
          <p:cNvSpPr/>
          <p:nvPr/>
        </p:nvSpPr>
        <p:spPr>
          <a:xfrm>
            <a:off x="-1941407" y="447585"/>
            <a:ext cx="485620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EEE925-6C0D-765D-DCF7-2FB78179989E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The Greatest Treasure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6D9F7-F34B-5FF0-4CA7-CDAF07A4050A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GOD’S WORD</a:t>
            </a:r>
          </a:p>
        </p:txBody>
      </p:sp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CC775FA8-09B7-4184-01E0-062D99CC2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86B8B8-B09B-9722-469B-9216AA310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It’s About Love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3CAF0C-B799-082B-C2CD-61A7B7498545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5929E4-34FA-C962-E732-E4D812F3D85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B83D8FC-905E-32A4-7BF9-BC1334D579CB}"/>
              </a:ext>
            </a:extLst>
          </p:cNvPr>
          <p:cNvSpPr txBox="1">
            <a:spLocks/>
          </p:cNvSpPr>
          <p:nvPr/>
        </p:nvSpPr>
        <p:spPr>
          <a:xfrm>
            <a:off x="194629" y="2225760"/>
            <a:ext cx="4380272" cy="287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about love for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love for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Jesus’ love for 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we have everything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hearts will ever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4" name="Its about love (Mixed)">
            <a:hlinkClick r:id="" action="ppaction://media"/>
            <a:extLst>
              <a:ext uri="{FF2B5EF4-FFF2-40B4-BE49-F238E27FC236}">
                <a16:creationId xmlns:a16="http://schemas.microsoft.com/office/drawing/2014/main" id="{3387B821-C42B-C586-AAAC-5E7D50D5D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32FB6F-A3D8-A03D-5F1A-73AF31A164A5}"/>
              </a:ext>
            </a:extLst>
          </p:cNvPr>
          <p:cNvSpPr txBox="1">
            <a:spLocks/>
          </p:cNvSpPr>
          <p:nvPr/>
        </p:nvSpPr>
        <p:spPr>
          <a:xfrm>
            <a:off x="1367898" y="642277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“It’s About Love”  by Tammy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Cinzio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© 2003 Creation Connection.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5F7C0E-573B-6F33-70C2-CABA6C260EC7}"/>
              </a:ext>
            </a:extLst>
          </p:cNvPr>
          <p:cNvSpPr txBox="1">
            <a:spLocks/>
          </p:cNvSpPr>
          <p:nvPr/>
        </p:nvSpPr>
        <p:spPr>
          <a:xfrm>
            <a:off x="4574901" y="2225760"/>
            <a:ext cx="5196987" cy="264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loves you 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wants you to know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is always by your side.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that His love is always there,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 you can trust that He will care.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Oh! Won’t you love Him too?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 arms are open wide.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1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E0B8B-6B2E-80F8-A463-E6841C1D8593}"/>
              </a:ext>
            </a:extLst>
          </p:cNvPr>
          <p:cNvSpPr txBox="1"/>
          <p:nvPr/>
        </p:nvSpPr>
        <p:spPr>
          <a:xfrm>
            <a:off x="510144" y="1816876"/>
            <a:ext cx="777556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Sabbath day,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keep it holy.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Exodus 20:8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115066" y="466812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1.3 Remember The Sabbath Day copy">
            <a:hlinkClick r:id="" action="ppaction://media"/>
            <a:extLst>
              <a:ext uri="{FF2B5EF4-FFF2-40B4-BE49-F238E27FC236}">
                <a16:creationId xmlns:a16="http://schemas.microsoft.com/office/drawing/2014/main" id="{28D29C72-0719-FA07-1155-D41CF63D9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6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SECRET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SURPRISE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338944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gave us the Sabbath.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STORY</a:t>
            </a:r>
          </a:p>
        </p:txBody>
      </p:sp>
    </p:spTree>
    <p:extLst>
      <p:ext uri="{BB962C8B-B14F-4D97-AF65-F5344CB8AC3E}">
        <p14:creationId xmlns:p14="http://schemas.microsoft.com/office/powerpoint/2010/main" val="3048392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BE433A-76FD-5196-017D-D5BA5119A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451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7623C-3222-E850-6189-A50CFC909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99E63F-8BB1-7E37-B169-1E9AC65E39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61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46215E-50C0-1357-A24E-238F096DB3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1292" y="-387"/>
            <a:ext cx="10281139" cy="685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86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B91F39-C61E-D668-FA36-4E71789EB0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89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20A3E2-A03F-E4FB-8FCD-272A6FF1E9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132"/>
            <a:ext cx="9108831" cy="685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0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2DCAA5-609F-EC5D-8AB5-398D535AF1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39107" y="0"/>
            <a:ext cx="7713785" cy="685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87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D457E032-1852-8FE1-9E65-719DD8D4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353E02-2005-D268-04F7-51FE9078FFA1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 ARRIVALS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D62476-BD8F-1B1B-ED9E-7F8E3F4C0C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760" y="0"/>
            <a:ext cx="862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95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7687E-09C1-EB4C-C51B-77F5B27BA4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05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A8477-67B6-50E9-3395-D6B7E27CD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3BCA22-573A-0AF0-D6AC-46A676E64D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19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85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EXPLORER BOX</a:t>
            </a:r>
          </a:p>
        </p:txBody>
      </p:sp>
    </p:spTree>
    <p:extLst>
      <p:ext uri="{BB962C8B-B14F-4D97-AF65-F5344CB8AC3E}">
        <p14:creationId xmlns:p14="http://schemas.microsoft.com/office/powerpoint/2010/main" val="1852249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338944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gave us the Sabbath.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28737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703486" y="2421402"/>
            <a:ext cx="59018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&amp;MISSION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496760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40406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338944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gave us the Sabbath.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3669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39125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CHALLENGE</a:t>
            </a:r>
          </a:p>
        </p:txBody>
      </p:sp>
    </p:spTree>
    <p:extLst>
      <p:ext uri="{BB962C8B-B14F-4D97-AF65-F5344CB8AC3E}">
        <p14:creationId xmlns:p14="http://schemas.microsoft.com/office/powerpoint/2010/main" val="1480548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823-AE78-854D-855A-DD12A35F9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Goodbye Song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8E92AC-2863-BEAB-10B3-DCDFBE4B06F4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666113-CFFC-8A24-0327-3B49A4AFCA5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45482B-C04F-49FD-F69F-CE16DB05B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2B4-55FE-F770-7079-982EBA6EF6CD}"/>
              </a:ext>
            </a:extLst>
          </p:cNvPr>
          <p:cNvSpPr txBox="1">
            <a:spLocks/>
          </p:cNvSpPr>
          <p:nvPr/>
        </p:nvSpPr>
        <p:spPr>
          <a:xfrm>
            <a:off x="943587" y="2024852"/>
            <a:ext cx="8483464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has come to an end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to say “Good-bye” to my friends 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 till we meet again.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Goodbye Song (Master 1)">
            <a:hlinkClick r:id="" action="ppaction://media"/>
            <a:extLst>
              <a:ext uri="{FF2B5EF4-FFF2-40B4-BE49-F238E27FC236}">
                <a16:creationId xmlns:a16="http://schemas.microsoft.com/office/drawing/2014/main" id="{9BFA1A47-DACA-6764-9FD3-D3C55347A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8" y="40088"/>
            <a:ext cx="812800" cy="812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BA17524-35D9-685D-C27A-80EC03D5970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“Goodbye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4DC45-8C31-3A1D-1E27-6475F743AC36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6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71C278C-298E-CD20-BAF3-D156B242A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8D23B0-20EC-63CB-501A-4E709D95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Pack it Up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162EDD-8F41-6D18-71AB-B1EC88B34348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FFA187-23BE-3210-40EB-5BF750272DA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ack it up (Finals)">
            <a:hlinkClick r:id="" action="ppaction://media"/>
            <a:extLst>
              <a:ext uri="{FF2B5EF4-FFF2-40B4-BE49-F238E27FC236}">
                <a16:creationId xmlns:a16="http://schemas.microsoft.com/office/drawing/2014/main" id="{3743E211-1D63-92DB-ACB4-EB263CA18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C4FF99F-5F1E-08BF-881F-1B0DF8CF7C78}"/>
              </a:ext>
            </a:extLst>
          </p:cNvPr>
          <p:cNvSpPr txBox="1">
            <a:spLocks/>
          </p:cNvSpPr>
          <p:nvPr/>
        </p:nvSpPr>
        <p:spPr>
          <a:xfrm>
            <a:off x="1023557" y="1682785"/>
            <a:ext cx="8733762" cy="4615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it up and pick it up and put it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 it’s time to listen,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sing and pray.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so good to be 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see you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D370C5-BB13-55D4-FAFF-38BB6AC1F4F8}"/>
              </a:ext>
            </a:extLst>
          </p:cNvPr>
          <p:cNvSpPr txBox="1">
            <a:spLocks/>
          </p:cNvSpPr>
          <p:nvPr/>
        </p:nvSpPr>
        <p:spPr>
          <a:xfrm>
            <a:off x="469827" y="649055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“Pack It Up”  by Coralie Fraser.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603156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1588600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Good Morning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7AE61B-6959-BAF7-4D78-C4FE842A12C8}"/>
              </a:ext>
            </a:extLst>
          </p:cNvPr>
          <p:cNvSpPr txBox="1">
            <a:spLocks/>
          </p:cNvSpPr>
          <p:nvPr/>
        </p:nvSpPr>
        <p:spPr>
          <a:xfrm>
            <a:off x="46982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E9BC7-9280-8333-911A-C9FCBB128931}"/>
              </a:ext>
            </a:extLst>
          </p:cNvPr>
          <p:cNvSpPr txBox="1">
            <a:spLocks/>
          </p:cNvSpPr>
          <p:nvPr/>
        </p:nvSpPr>
        <p:spPr>
          <a:xfrm>
            <a:off x="1234798" y="1637050"/>
            <a:ext cx="7595470" cy="4650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One, two, three,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Lift up your voice and 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Four, five, six,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say, “Good morning, Jesus.”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Seven, eight, nine,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Sabbath School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five, six, seven, Eight, nine, ten, let’s sing it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Good Morning Jesus (Master 2) copy">
            <a:hlinkClick r:id="" action="ppaction://media"/>
            <a:extLst>
              <a:ext uri="{FF2B5EF4-FFF2-40B4-BE49-F238E27FC236}">
                <a16:creationId xmlns:a16="http://schemas.microsoft.com/office/drawing/2014/main" id="{18BCD817-D887-E632-C969-386DABCFE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9EB862-F1FC-C087-5753-E55987A11AC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 Morning Jesus”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BBD4E1-8A73-1746-F273-DFE15FA19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9910-7AB5-592A-7555-CC40D5E8F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God’s Big Family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76D977D-070A-1F04-6817-08551ABA86F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58878E-CD1F-71ED-7253-8C5E8AD9229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3D307E-87B5-92D6-AFFF-2230C1485143}"/>
              </a:ext>
            </a:extLst>
          </p:cNvPr>
          <p:cNvSpPr txBox="1">
            <a:spLocks/>
          </p:cNvSpPr>
          <p:nvPr/>
        </p:nvSpPr>
        <p:spPr>
          <a:xfrm>
            <a:off x="1423221" y="1716216"/>
            <a:ext cx="6832607" cy="4786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all a part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God’s big family.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Jesus in our hearts,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brothers and sisters.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big family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all around the world.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big family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all around the world.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40E798-78B6-4F47-9989-D2022D420375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“God’s Big Family”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s Big Family (Master 2)">
            <a:hlinkClick r:id="" action="ppaction://media"/>
            <a:extLst>
              <a:ext uri="{FF2B5EF4-FFF2-40B4-BE49-F238E27FC236}">
                <a16:creationId xmlns:a16="http://schemas.microsoft.com/office/drawing/2014/main" id="{85BE19A8-55C8-66AA-39BB-6643F083A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0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015ACD-93A1-2777-6DEE-4A52EAA76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2232C-A0E5-4E5E-488D-EFE6D3DAE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D0D3B6D-46E8-3977-BC13-8191E631892E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51DF8A-686D-6726-F2B3-EC25A85DD17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450129-D054-CD12-FD7A-FC3FEABC95F4}"/>
              </a:ext>
            </a:extLst>
          </p:cNvPr>
          <p:cNvSpPr txBox="1">
            <a:spLocks/>
          </p:cNvSpPr>
          <p:nvPr/>
        </p:nvSpPr>
        <p:spPr>
          <a:xfrm>
            <a:off x="1234306" y="1653182"/>
            <a:ext cx="7615042" cy="46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great big elephants And the tiny, crawling ants.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the spotty leopards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stripy zebras.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fluffy bunnies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bees to make us honey.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quiet moths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the lazy, sleepy sloths.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0" name="Our God is Amazing (Master 1)">
            <a:hlinkClick r:id="" action="ppaction://media"/>
            <a:extLst>
              <a:ext uri="{FF2B5EF4-FFF2-40B4-BE49-F238E27FC236}">
                <a16:creationId xmlns:a16="http://schemas.microsoft.com/office/drawing/2014/main" id="{EFD6475C-BF3B-6AEC-3F7A-506B60C22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03" y="48480"/>
            <a:ext cx="812800" cy="8128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C7E174D-191C-AD7C-E451-27CEDB5F4D87}"/>
              </a:ext>
            </a:extLst>
          </p:cNvPr>
          <p:cNvSpPr txBox="1">
            <a:spLocks/>
          </p:cNvSpPr>
          <p:nvPr/>
        </p:nvSpPr>
        <p:spPr>
          <a:xfrm>
            <a:off x="469827" y="646696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89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D57A22-9CDA-34AE-5A3C-B51C47E31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DA61C-ACDB-3890-A369-6E895ABB0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DA134F5-1D04-630F-E384-3A4896E9FA9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B568CA-37F3-4552-6A88-D76A535122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BA437B7-958C-44CF-1F16-9855E4F7D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0E1C394-1750-892B-217B-7063560B7DD1}"/>
              </a:ext>
            </a:extLst>
          </p:cNvPr>
          <p:cNvSpPr txBox="1">
            <a:spLocks/>
          </p:cNvSpPr>
          <p:nvPr/>
        </p:nvSpPr>
        <p:spPr>
          <a:xfrm>
            <a:off x="1216671" y="1506171"/>
            <a:ext cx="7631723" cy="4892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 God is amazing!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(Our God is amazing!)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 us all praise Him.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(Let us all praise Him.)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the animals, great and small,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Each one different and incredible,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62EF7D-4AFC-BB1A-B040-121B58739419}"/>
              </a:ext>
            </a:extLst>
          </p:cNvPr>
          <p:cNvSpPr txBox="1"/>
          <p:nvPr/>
        </p:nvSpPr>
        <p:spPr>
          <a:xfrm>
            <a:off x="1559169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27A5A2-A352-0ED6-B69C-1FC7CCA8CDF9}"/>
              </a:ext>
            </a:extLst>
          </p:cNvPr>
          <p:cNvSpPr txBox="1">
            <a:spLocks/>
          </p:cNvSpPr>
          <p:nvPr/>
        </p:nvSpPr>
        <p:spPr>
          <a:xfrm>
            <a:off x="469827" y="651190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“Our God Is Amazing”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B958CDC-FDAA-0BE8-4307-57FA939F1591}"/>
              </a:ext>
            </a:extLst>
          </p:cNvPr>
          <p:cNvSpPr txBox="1">
            <a:spLocks/>
          </p:cNvSpPr>
          <p:nvPr/>
        </p:nvSpPr>
        <p:spPr>
          <a:xfrm>
            <a:off x="247088" y="643952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422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1238</Words>
  <Application>Microsoft Macintosh PowerPoint</Application>
  <PresentationFormat>Widescreen</PresentationFormat>
  <Paragraphs>324</Paragraphs>
  <Slides>40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It’s About Love</vt:lpstr>
      <vt:lpstr>PowerPoint Presentation</vt:lpstr>
      <vt:lpstr>Pack it Up</vt:lpstr>
      <vt:lpstr>PowerPoint Presentation</vt:lpstr>
      <vt:lpstr>Good Morning Jesus</vt:lpstr>
      <vt:lpstr>God’s Big Family</vt:lpstr>
      <vt:lpstr>Our God is Amazing</vt:lpstr>
      <vt:lpstr>Our God is Amazing</vt:lpstr>
      <vt:lpstr>Our God is Amazing</vt:lpstr>
      <vt:lpstr>Our God is Amazing</vt:lpstr>
      <vt:lpstr>Happy Birthday </vt:lpstr>
      <vt:lpstr>Visitor Song </vt:lpstr>
      <vt:lpstr>PowerPoint Presentation</vt:lpstr>
      <vt:lpstr>For Jesus</vt:lpstr>
      <vt:lpstr>For Jesus</vt:lpstr>
      <vt:lpstr>Let’s Pray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Song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Herzel, Meredith</cp:lastModifiedBy>
  <cp:revision>51</cp:revision>
  <dcterms:created xsi:type="dcterms:W3CDTF">2025-03-02T08:19:28Z</dcterms:created>
  <dcterms:modified xsi:type="dcterms:W3CDTF">2025-10-19T20:27:58Z</dcterms:modified>
</cp:coreProperties>
</file>